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92" r:id="rId3"/>
    <p:sldId id="293" r:id="rId4"/>
    <p:sldId id="262" r:id="rId5"/>
    <p:sldId id="296" r:id="rId6"/>
    <p:sldId id="264" r:id="rId7"/>
    <p:sldId id="295" r:id="rId8"/>
    <p:sldId id="297" r:id="rId9"/>
    <p:sldId id="299" r:id="rId10"/>
    <p:sldId id="265" r:id="rId11"/>
    <p:sldId id="28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C" userId="2e75066e9f79064f" providerId="LiveId" clId="{42BA5009-62A2-42B9-B7CE-2FF09E3FECCD}"/>
    <pc:docChg chg="undo custSel addSld delSld modSld">
      <pc:chgData name="V C" userId="2e75066e9f79064f" providerId="LiveId" clId="{42BA5009-62A2-42B9-B7CE-2FF09E3FECCD}" dt="2023-04-27T05:11:25.504" v="490"/>
      <pc:docMkLst>
        <pc:docMk/>
      </pc:docMkLst>
      <pc:sldChg chg="addSp delSp modSp mod">
        <pc:chgData name="V C" userId="2e75066e9f79064f" providerId="LiveId" clId="{42BA5009-62A2-42B9-B7CE-2FF09E3FECCD}" dt="2023-04-27T04:47:15.786" v="471" actId="14100"/>
        <pc:sldMkLst>
          <pc:docMk/>
          <pc:sldMk cId="0" sldId="257"/>
        </pc:sldMkLst>
        <pc:spChg chg="add del">
          <ac:chgData name="V C" userId="2e75066e9f79064f" providerId="LiveId" clId="{42BA5009-62A2-42B9-B7CE-2FF09E3FECCD}" dt="2023-04-27T04:33:30.221" v="266"/>
          <ac:spMkLst>
            <pc:docMk/>
            <pc:sldMk cId="0" sldId="257"/>
            <ac:spMk id="3" creationId="{40E6191A-48AE-12E9-B435-23740F4B9793}"/>
          </ac:spMkLst>
        </pc:spChg>
        <pc:spChg chg="mod">
          <ac:chgData name="V C" userId="2e75066e9f79064f" providerId="LiveId" clId="{42BA5009-62A2-42B9-B7CE-2FF09E3FECCD}" dt="2023-04-27T04:34:21.714" v="273" actId="255"/>
          <ac:spMkLst>
            <pc:docMk/>
            <pc:sldMk cId="0" sldId="257"/>
            <ac:spMk id="94" creationId="{00000000-0000-0000-0000-000000000000}"/>
          </ac:spMkLst>
        </pc:spChg>
        <pc:spChg chg="mod">
          <ac:chgData name="V C" userId="2e75066e9f79064f" providerId="LiveId" clId="{42BA5009-62A2-42B9-B7CE-2FF09E3FECCD}" dt="2023-04-20T05:13:48.061" v="262" actId="20577"/>
          <ac:spMkLst>
            <pc:docMk/>
            <pc:sldMk cId="0" sldId="257"/>
            <ac:spMk id="96" creationId="{00000000-0000-0000-0000-000000000000}"/>
          </ac:spMkLst>
        </pc:spChg>
        <pc:spChg chg="add del mod">
          <ac:chgData name="V C" userId="2e75066e9f79064f" providerId="LiveId" clId="{42BA5009-62A2-42B9-B7CE-2FF09E3FECCD}" dt="2023-04-27T04:41:43.120" v="448" actId="1076"/>
          <ac:spMkLst>
            <pc:docMk/>
            <pc:sldMk cId="0" sldId="257"/>
            <ac:spMk id="97" creationId="{00000000-0000-0000-0000-000000000000}"/>
          </ac:spMkLst>
        </pc:spChg>
        <pc:spChg chg="mod">
          <ac:chgData name="V C" userId="2e75066e9f79064f" providerId="LiveId" clId="{42BA5009-62A2-42B9-B7CE-2FF09E3FECCD}" dt="2023-04-27T04:42:09.969" v="454" actId="1076"/>
          <ac:spMkLst>
            <pc:docMk/>
            <pc:sldMk cId="0" sldId="257"/>
            <ac:spMk id="98" creationId="{00000000-0000-0000-0000-000000000000}"/>
          </ac:spMkLst>
        </pc:spChg>
        <pc:spChg chg="del mod">
          <ac:chgData name="V C" userId="2e75066e9f79064f" providerId="LiveId" clId="{42BA5009-62A2-42B9-B7CE-2FF09E3FECCD}" dt="2023-04-27T04:41:16.387" v="423" actId="478"/>
          <ac:spMkLst>
            <pc:docMk/>
            <pc:sldMk cId="0" sldId="257"/>
            <ac:spMk id="99" creationId="{00000000-0000-0000-0000-000000000000}"/>
          </ac:spMkLst>
        </pc:spChg>
        <pc:spChg chg="add del mod">
          <ac:chgData name="V C" userId="2e75066e9f79064f" providerId="LiveId" clId="{42BA5009-62A2-42B9-B7CE-2FF09E3FECCD}" dt="2023-04-27T04:41:12.951" v="422" actId="478"/>
          <ac:spMkLst>
            <pc:docMk/>
            <pc:sldMk cId="0" sldId="257"/>
            <ac:spMk id="100" creationId="{00000000-0000-0000-0000-000000000000}"/>
          </ac:spMkLst>
        </pc:spChg>
        <pc:spChg chg="mod">
          <ac:chgData name="V C" userId="2e75066e9f79064f" providerId="LiveId" clId="{42BA5009-62A2-42B9-B7CE-2FF09E3FECCD}" dt="2023-04-19T13:22:06.166" v="9" actId="1076"/>
          <ac:spMkLst>
            <pc:docMk/>
            <pc:sldMk cId="0" sldId="257"/>
            <ac:spMk id="101" creationId="{00000000-0000-0000-0000-000000000000}"/>
          </ac:spMkLst>
        </pc:spChg>
        <pc:spChg chg="del mod">
          <ac:chgData name="V C" userId="2e75066e9f79064f" providerId="LiveId" clId="{42BA5009-62A2-42B9-B7CE-2FF09E3FECCD}" dt="2023-04-19T13:25:15.941" v="15" actId="478"/>
          <ac:spMkLst>
            <pc:docMk/>
            <pc:sldMk cId="0" sldId="257"/>
            <ac:spMk id="102" creationId="{00000000-0000-0000-0000-000000000000}"/>
          </ac:spMkLst>
        </pc:spChg>
        <pc:spChg chg="del mod">
          <ac:chgData name="V C" userId="2e75066e9f79064f" providerId="LiveId" clId="{42BA5009-62A2-42B9-B7CE-2FF09E3FECCD}" dt="2023-04-19T13:25:35.213" v="23" actId="478"/>
          <ac:spMkLst>
            <pc:docMk/>
            <pc:sldMk cId="0" sldId="257"/>
            <ac:spMk id="103" creationId="{00000000-0000-0000-0000-000000000000}"/>
          </ac:spMkLst>
        </pc:spChg>
        <pc:spChg chg="del mod">
          <ac:chgData name="V C" userId="2e75066e9f79064f" providerId="LiveId" clId="{42BA5009-62A2-42B9-B7CE-2FF09E3FECCD}" dt="2023-04-27T04:34:24.092" v="275"/>
          <ac:spMkLst>
            <pc:docMk/>
            <pc:sldMk cId="0" sldId="257"/>
            <ac:spMk id="107" creationId="{00000000-0000-0000-0000-000000000000}"/>
          </ac:spMkLst>
        </pc:spChg>
        <pc:spChg chg="mod">
          <ac:chgData name="V C" userId="2e75066e9f79064f" providerId="LiveId" clId="{42BA5009-62A2-42B9-B7CE-2FF09E3FECCD}" dt="2023-04-27T04:40:01.968" v="342" actId="113"/>
          <ac:spMkLst>
            <pc:docMk/>
            <pc:sldMk cId="0" sldId="257"/>
            <ac:spMk id="108" creationId="{00000000-0000-0000-0000-000000000000}"/>
          </ac:spMkLst>
        </pc:spChg>
        <pc:spChg chg="del">
          <ac:chgData name="V C" userId="2e75066e9f79064f" providerId="LiveId" clId="{42BA5009-62A2-42B9-B7CE-2FF09E3FECCD}" dt="2023-04-27T04:33:23.842" v="264" actId="478"/>
          <ac:spMkLst>
            <pc:docMk/>
            <pc:sldMk cId="0" sldId="257"/>
            <ac:spMk id="109" creationId="{00000000-0000-0000-0000-000000000000}"/>
          </ac:spMkLst>
        </pc:spChg>
        <pc:picChg chg="add mod">
          <ac:chgData name="V C" userId="2e75066e9f79064f" providerId="LiveId" clId="{42BA5009-62A2-42B9-B7CE-2FF09E3FECCD}" dt="2023-04-27T04:37:35.553" v="329" actId="1076"/>
          <ac:picMkLst>
            <pc:docMk/>
            <pc:sldMk cId="0" sldId="257"/>
            <ac:picMk id="4" creationId="{92185F02-217C-BB98-1429-5E6BC8D35BFB}"/>
          </ac:picMkLst>
        </pc:picChg>
        <pc:picChg chg="del mod">
          <ac:chgData name="V C" userId="2e75066e9f79064f" providerId="LiveId" clId="{42BA5009-62A2-42B9-B7CE-2FF09E3FECCD}" dt="2023-04-27T04:37:51.613" v="332" actId="478"/>
          <ac:picMkLst>
            <pc:docMk/>
            <pc:sldMk cId="0" sldId="257"/>
            <ac:picMk id="104" creationId="{00000000-0000-0000-0000-000000000000}"/>
          </ac:picMkLst>
        </pc:picChg>
        <pc:picChg chg="del mod">
          <ac:chgData name="V C" userId="2e75066e9f79064f" providerId="LiveId" clId="{42BA5009-62A2-42B9-B7CE-2FF09E3FECCD}" dt="2023-04-27T04:37:27.564" v="327" actId="478"/>
          <ac:picMkLst>
            <pc:docMk/>
            <pc:sldMk cId="0" sldId="257"/>
            <ac:picMk id="105" creationId="{00000000-0000-0000-0000-000000000000}"/>
          </ac:picMkLst>
        </pc:picChg>
        <pc:picChg chg="add del">
          <ac:chgData name="V C" userId="2e75066e9f79064f" providerId="LiveId" clId="{42BA5009-62A2-42B9-B7CE-2FF09E3FECCD}" dt="2023-04-27T04:33:30.221" v="266"/>
          <ac:picMkLst>
            <pc:docMk/>
            <pc:sldMk cId="0" sldId="257"/>
            <ac:picMk id="1026" creationId="{2D575360-6FFD-8C35-8318-A1403C031558}"/>
          </ac:picMkLst>
        </pc:picChg>
        <pc:picChg chg="add mod">
          <ac:chgData name="V C" userId="2e75066e9f79064f" providerId="LiveId" clId="{42BA5009-62A2-42B9-B7CE-2FF09E3FECCD}" dt="2023-04-27T04:39:32.600" v="340" actId="14100"/>
          <ac:picMkLst>
            <pc:docMk/>
            <pc:sldMk cId="0" sldId="257"/>
            <ac:picMk id="1028" creationId="{D455BF50-280E-03D6-9D94-F031D25F19AF}"/>
          </ac:picMkLst>
        </pc:picChg>
        <pc:picChg chg="add mod">
          <ac:chgData name="V C" userId="2e75066e9f79064f" providerId="LiveId" clId="{42BA5009-62A2-42B9-B7CE-2FF09E3FECCD}" dt="2023-04-27T04:47:15.786" v="471" actId="14100"/>
          <ac:picMkLst>
            <pc:docMk/>
            <pc:sldMk cId="0" sldId="257"/>
            <ac:picMk id="1030" creationId="{5A37EE39-A5DB-77EB-DCE7-64541AAC8AEE}"/>
          </ac:picMkLst>
        </pc:picChg>
      </pc:sldChg>
      <pc:sldChg chg="modSp mod">
        <pc:chgData name="V C" userId="2e75066e9f79064f" providerId="LiveId" clId="{42BA5009-62A2-42B9-B7CE-2FF09E3FECCD}" dt="2023-04-20T01:39:07.323" v="191" actId="20577"/>
        <pc:sldMkLst>
          <pc:docMk/>
          <pc:sldMk cId="0" sldId="258"/>
        </pc:sldMkLst>
        <pc:spChg chg="mod">
          <ac:chgData name="V C" userId="2e75066e9f79064f" providerId="LiveId" clId="{42BA5009-62A2-42B9-B7CE-2FF09E3FECCD}" dt="2023-04-20T01:39:07.323" v="191" actId="20577"/>
          <ac:spMkLst>
            <pc:docMk/>
            <pc:sldMk cId="0" sldId="258"/>
            <ac:spMk id="115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8:58.358" v="472" actId="47"/>
        <pc:sldMkLst>
          <pc:docMk/>
          <pc:sldMk cId="0" sldId="261"/>
        </pc:sldMkLst>
      </pc:sldChg>
      <pc:sldChg chg="modSp mod">
        <pc:chgData name="V C" userId="2e75066e9f79064f" providerId="LiveId" clId="{42BA5009-62A2-42B9-B7CE-2FF09E3FECCD}" dt="2023-04-20T01:40:52.571" v="196" actId="20577"/>
        <pc:sldMkLst>
          <pc:docMk/>
          <pc:sldMk cId="0" sldId="262"/>
        </pc:sldMkLst>
        <pc:spChg chg="mod">
          <ac:chgData name="V C" userId="2e75066e9f79064f" providerId="LiveId" clId="{42BA5009-62A2-42B9-B7CE-2FF09E3FECCD}" dt="2023-04-20T01:40:44.456" v="193" actId="1076"/>
          <ac:spMkLst>
            <pc:docMk/>
            <pc:sldMk cId="0" sldId="262"/>
            <ac:spMk id="156" creationId="{00000000-0000-0000-0000-000000000000}"/>
          </ac:spMkLst>
        </pc:spChg>
        <pc:spChg chg="mod">
          <ac:chgData name="V C" userId="2e75066e9f79064f" providerId="LiveId" clId="{42BA5009-62A2-42B9-B7CE-2FF09E3FECCD}" dt="2023-04-20T01:40:52.571" v="196" actId="20577"/>
          <ac:spMkLst>
            <pc:docMk/>
            <pc:sldMk cId="0" sldId="262"/>
            <ac:spMk id="157" creationId="{00000000-0000-0000-0000-000000000000}"/>
          </ac:spMkLst>
        </pc:spChg>
      </pc:sldChg>
      <pc:sldChg chg="modSp mod">
        <pc:chgData name="V C" userId="2e75066e9f79064f" providerId="LiveId" clId="{42BA5009-62A2-42B9-B7CE-2FF09E3FECCD}" dt="2023-04-20T01:41:50.006" v="236" actId="20577"/>
        <pc:sldMkLst>
          <pc:docMk/>
          <pc:sldMk cId="0" sldId="263"/>
        </pc:sldMkLst>
        <pc:spChg chg="mod">
          <ac:chgData name="V C" userId="2e75066e9f79064f" providerId="LiveId" clId="{42BA5009-62A2-42B9-B7CE-2FF09E3FECCD}" dt="2023-04-20T01:41:50.006" v="236" actId="20577"/>
          <ac:spMkLst>
            <pc:docMk/>
            <pc:sldMk cId="0" sldId="263"/>
            <ac:spMk id="164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04.474" v="456" actId="47"/>
        <pc:sldMkLst>
          <pc:docMk/>
          <pc:sldMk cId="0" sldId="268"/>
        </pc:sldMkLst>
      </pc:sldChg>
      <pc:sldChg chg="modSp mod">
        <pc:chgData name="V C" userId="2e75066e9f79064f" providerId="LiveId" clId="{42BA5009-62A2-42B9-B7CE-2FF09E3FECCD}" dt="2023-04-20T01:42:35.915" v="237" actId="1076"/>
        <pc:sldMkLst>
          <pc:docMk/>
          <pc:sldMk cId="0" sldId="269"/>
        </pc:sldMkLst>
        <pc:spChg chg="mod">
          <ac:chgData name="V C" userId="2e75066e9f79064f" providerId="LiveId" clId="{42BA5009-62A2-42B9-B7CE-2FF09E3FECCD}" dt="2023-04-20T01:42:35.915" v="237" actId="1076"/>
          <ac:spMkLst>
            <pc:docMk/>
            <pc:sldMk cId="0" sldId="269"/>
            <ac:spMk id="216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26.625" v="458" actId="47"/>
        <pc:sldMkLst>
          <pc:docMk/>
          <pc:sldMk cId="0" sldId="270"/>
        </pc:sldMkLst>
      </pc:sldChg>
      <pc:sldChg chg="del">
        <pc:chgData name="V C" userId="2e75066e9f79064f" providerId="LiveId" clId="{42BA5009-62A2-42B9-B7CE-2FF09E3FECCD}" dt="2023-04-27T04:44:52.128" v="455" actId="47"/>
        <pc:sldMkLst>
          <pc:docMk/>
          <pc:sldMk cId="0" sldId="271"/>
        </pc:sldMkLst>
      </pc:sldChg>
      <pc:sldChg chg="modSp add del mod">
        <pc:chgData name="V C" userId="2e75066e9f79064f" providerId="LiveId" clId="{42BA5009-62A2-42B9-B7CE-2FF09E3FECCD}" dt="2023-04-27T05:11:04.996" v="489"/>
        <pc:sldMkLst>
          <pc:docMk/>
          <pc:sldMk cId="0" sldId="272"/>
        </pc:sldMkLst>
        <pc:spChg chg="mod">
          <ac:chgData name="V C" userId="2e75066e9f79064f" providerId="LiveId" clId="{42BA5009-62A2-42B9-B7CE-2FF09E3FECCD}" dt="2023-04-20T01:43:02.792" v="239" actId="255"/>
          <ac:spMkLst>
            <pc:docMk/>
            <pc:sldMk cId="0" sldId="272"/>
            <ac:spMk id="267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39.096" v="459" actId="47"/>
        <pc:sldMkLst>
          <pc:docMk/>
          <pc:sldMk cId="0" sldId="274"/>
        </pc:sldMkLst>
      </pc:sldChg>
      <pc:sldChg chg="del">
        <pc:chgData name="V C" userId="2e75066e9f79064f" providerId="LiveId" clId="{42BA5009-62A2-42B9-B7CE-2FF09E3FECCD}" dt="2023-04-27T04:45:40.714" v="460" actId="47"/>
        <pc:sldMkLst>
          <pc:docMk/>
          <pc:sldMk cId="0" sldId="276"/>
        </pc:sldMkLst>
      </pc:sldChg>
      <pc:sldChg chg="addSp modSp">
        <pc:chgData name="V C" userId="2e75066e9f79064f" providerId="LiveId" clId="{42BA5009-62A2-42B9-B7CE-2FF09E3FECCD}" dt="2023-04-27T05:05:14.405" v="482" actId="14100"/>
        <pc:sldMkLst>
          <pc:docMk/>
          <pc:sldMk cId="0" sldId="277"/>
        </pc:sldMkLst>
        <pc:picChg chg="add mod">
          <ac:chgData name="V C" userId="2e75066e9f79064f" providerId="LiveId" clId="{42BA5009-62A2-42B9-B7CE-2FF09E3FECCD}" dt="2023-04-27T05:05:06.957" v="480" actId="14100"/>
          <ac:picMkLst>
            <pc:docMk/>
            <pc:sldMk cId="0" sldId="277"/>
            <ac:picMk id="3" creationId="{7E9655D3-5B6B-2208-E48D-E61EB6A9A722}"/>
          </ac:picMkLst>
        </pc:picChg>
        <pc:picChg chg="add mod">
          <ac:chgData name="V C" userId="2e75066e9f79064f" providerId="LiveId" clId="{42BA5009-62A2-42B9-B7CE-2FF09E3FECCD}" dt="2023-04-27T05:05:14.405" v="482" actId="14100"/>
          <ac:picMkLst>
            <pc:docMk/>
            <pc:sldMk cId="0" sldId="277"/>
            <ac:picMk id="6" creationId="{4B0165C0-BFB7-14B5-6F51-291A4FEC1103}"/>
          </ac:picMkLst>
        </pc:picChg>
        <pc:picChg chg="mod">
          <ac:chgData name="V C" userId="2e75066e9f79064f" providerId="LiveId" clId="{42BA5009-62A2-42B9-B7CE-2FF09E3FECCD}" dt="2023-04-27T05:04:41.234" v="473" actId="14100"/>
          <ac:picMkLst>
            <pc:docMk/>
            <pc:sldMk cId="0" sldId="277"/>
            <ac:picMk id="1026" creationId="{18F9E90A-13AA-534E-8BE2-88AE9490D3A5}"/>
          </ac:picMkLst>
        </pc:picChg>
        <pc:picChg chg="mod">
          <ac:chgData name="V C" userId="2e75066e9f79064f" providerId="LiveId" clId="{42BA5009-62A2-42B9-B7CE-2FF09E3FECCD}" dt="2023-04-27T05:04:45.282" v="474" actId="14100"/>
          <ac:picMkLst>
            <pc:docMk/>
            <pc:sldMk cId="0" sldId="277"/>
            <ac:picMk id="1028" creationId="{462E09C1-36AD-975E-DB3E-ABEC49C1AEFD}"/>
          </ac:picMkLst>
        </pc:picChg>
      </pc:sldChg>
      <pc:sldChg chg="del">
        <pc:chgData name="V C" userId="2e75066e9f79064f" providerId="LiveId" clId="{42BA5009-62A2-42B9-B7CE-2FF09E3FECCD}" dt="2023-04-27T04:46:21.935" v="466" actId="47"/>
        <pc:sldMkLst>
          <pc:docMk/>
          <pc:sldMk cId="0" sldId="278"/>
        </pc:sldMkLst>
      </pc:sldChg>
      <pc:sldChg chg="del">
        <pc:chgData name="V C" userId="2e75066e9f79064f" providerId="LiveId" clId="{42BA5009-62A2-42B9-B7CE-2FF09E3FECCD}" dt="2023-04-27T04:46:39.534" v="469" actId="47"/>
        <pc:sldMkLst>
          <pc:docMk/>
          <pc:sldMk cId="0" sldId="281"/>
        </pc:sldMkLst>
      </pc:sldChg>
      <pc:sldChg chg="delSp modSp del">
        <pc:chgData name="V C" userId="2e75066e9f79064f" providerId="LiveId" clId="{42BA5009-62A2-42B9-B7CE-2FF09E3FECCD}" dt="2023-04-27T05:05:18.764" v="483" actId="47"/>
        <pc:sldMkLst>
          <pc:docMk/>
          <pc:sldMk cId="3684468122" sldId="286"/>
        </pc:sldMkLst>
        <pc:picChg chg="del mod">
          <ac:chgData name="V C" userId="2e75066e9f79064f" providerId="LiveId" clId="{42BA5009-62A2-42B9-B7CE-2FF09E3FECCD}" dt="2023-04-27T05:04:59.126" v="477" actId="478"/>
          <ac:picMkLst>
            <pc:docMk/>
            <pc:sldMk cId="3684468122" sldId="286"/>
            <ac:picMk id="2050" creationId="{254F11E0-2361-F163-F8BE-D5326B3F9D44}"/>
          </ac:picMkLst>
        </pc:picChg>
        <pc:picChg chg="del mod">
          <ac:chgData name="V C" userId="2e75066e9f79064f" providerId="LiveId" clId="{42BA5009-62A2-42B9-B7CE-2FF09E3FECCD}" dt="2023-04-27T05:04:59.126" v="477" actId="478"/>
          <ac:picMkLst>
            <pc:docMk/>
            <pc:sldMk cId="3684468122" sldId="286"/>
            <ac:picMk id="2052" creationId="{FCB0CD27-145A-E729-F750-4BC121ECC99D}"/>
          </ac:picMkLst>
        </pc:picChg>
      </pc:sldChg>
      <pc:sldChg chg="del">
        <pc:chgData name="V C" userId="2e75066e9f79064f" providerId="LiveId" clId="{42BA5009-62A2-42B9-B7CE-2FF09E3FECCD}" dt="2023-04-20T05:24:54.692" v="263" actId="47"/>
        <pc:sldMkLst>
          <pc:docMk/>
          <pc:sldMk cId="2253277136" sldId="288"/>
        </pc:sldMkLst>
      </pc:sldChg>
      <pc:sldChg chg="add del">
        <pc:chgData name="V C" userId="2e75066e9f79064f" providerId="LiveId" clId="{42BA5009-62A2-42B9-B7CE-2FF09E3FECCD}" dt="2023-04-27T05:11:25.504" v="490"/>
        <pc:sldMkLst>
          <pc:docMk/>
          <pc:sldMk cId="1080633045" sldId="289"/>
        </pc:sldMkLst>
      </pc:sldChg>
      <pc:sldChg chg="new del">
        <pc:chgData name="V C" userId="2e75066e9f79064f" providerId="LiveId" clId="{42BA5009-62A2-42B9-B7CE-2FF09E3FECCD}" dt="2023-04-27T05:05:38.244" v="485" actId="47"/>
        <pc:sldMkLst>
          <pc:docMk/>
          <pc:sldMk cId="279290788" sldId="292"/>
        </pc:sldMkLst>
      </pc:sldChg>
      <pc:sldChg chg="del">
        <pc:chgData name="V C" userId="2e75066e9f79064f" providerId="LiveId" clId="{42BA5009-62A2-42B9-B7CE-2FF09E3FECCD}" dt="2023-04-27T04:46:14.118" v="464" actId="47"/>
        <pc:sldMkLst>
          <pc:docMk/>
          <pc:sldMk cId="1377147223" sldId="292"/>
        </pc:sldMkLst>
      </pc:sldChg>
      <pc:sldChg chg="delSp new del mod">
        <pc:chgData name="V C" userId="2e75066e9f79064f" providerId="LiveId" clId="{42BA5009-62A2-42B9-B7CE-2FF09E3FECCD}" dt="2023-04-27T05:10:57.290" v="488" actId="47"/>
        <pc:sldMkLst>
          <pc:docMk/>
          <pc:sldMk cId="3887183035" sldId="292"/>
        </pc:sldMkLst>
        <pc:spChg chg="del">
          <ac:chgData name="V C" userId="2e75066e9f79064f" providerId="LiveId" clId="{42BA5009-62A2-42B9-B7CE-2FF09E3FECCD}" dt="2023-04-27T05:08:55.915" v="487" actId="478"/>
          <ac:spMkLst>
            <pc:docMk/>
            <pc:sldMk cId="3887183035" sldId="292"/>
            <ac:spMk id="2" creationId="{2F40B187-E7E1-19F6-7B00-B2214DF1E968}"/>
          </ac:spMkLst>
        </pc:spChg>
      </pc:sldChg>
      <pc:sldChg chg="del">
        <pc:chgData name="V C" userId="2e75066e9f79064f" providerId="LiveId" clId="{42BA5009-62A2-42B9-B7CE-2FF09E3FECCD}" dt="2023-04-27T04:46:15.440" v="465" actId="47"/>
        <pc:sldMkLst>
          <pc:docMk/>
          <pc:sldMk cId="3372181442" sldId="293"/>
        </pc:sldMkLst>
      </pc:sldChg>
      <pc:sldChg chg="addSp delSp modSp new del mod">
        <pc:chgData name="V C" userId="2e75066e9f79064f" providerId="LiveId" clId="{42BA5009-62A2-42B9-B7CE-2FF09E3FECCD}" dt="2023-04-27T04:46:26.728" v="468" actId="47"/>
        <pc:sldMkLst>
          <pc:docMk/>
          <pc:sldMk cId="1421100605" sldId="294"/>
        </pc:sldMkLst>
        <pc:spChg chg="del">
          <ac:chgData name="V C" userId="2e75066e9f79064f" providerId="LiveId" clId="{42BA5009-62A2-42B9-B7CE-2FF09E3FECCD}" dt="2023-04-20T01:43:31.267" v="241" actId="478"/>
          <ac:spMkLst>
            <pc:docMk/>
            <pc:sldMk cId="1421100605" sldId="294"/>
            <ac:spMk id="2" creationId="{22DD9166-182D-2481-6E84-F692F0B91F92}"/>
          </ac:spMkLst>
        </pc:spChg>
        <pc:spChg chg="del">
          <ac:chgData name="V C" userId="2e75066e9f79064f" providerId="LiveId" clId="{42BA5009-62A2-42B9-B7CE-2FF09E3FECCD}" dt="2023-04-20T01:43:32.761" v="242" actId="478"/>
          <ac:spMkLst>
            <pc:docMk/>
            <pc:sldMk cId="1421100605" sldId="294"/>
            <ac:spMk id="3" creationId="{BF6FBEDB-F505-A3DE-E9D5-2B530916A8C6}"/>
          </ac:spMkLst>
        </pc:spChg>
        <pc:picChg chg="add mod">
          <ac:chgData name="V C" userId="2e75066e9f79064f" providerId="LiveId" clId="{42BA5009-62A2-42B9-B7CE-2FF09E3FECCD}" dt="2023-04-20T01:44:36.704" v="244" actId="1076"/>
          <ac:picMkLst>
            <pc:docMk/>
            <pc:sldMk cId="1421100605" sldId="294"/>
            <ac:picMk id="5" creationId="{97C16DBA-F8A7-A95B-D875-486DD50811C6}"/>
          </ac:picMkLst>
        </pc:picChg>
        <pc:picChg chg="add mod">
          <ac:chgData name="V C" userId="2e75066e9f79064f" providerId="LiveId" clId="{42BA5009-62A2-42B9-B7CE-2FF09E3FECCD}" dt="2023-04-20T01:45:27.108" v="252" actId="1076"/>
          <ac:picMkLst>
            <pc:docMk/>
            <pc:sldMk cId="1421100605" sldId="294"/>
            <ac:picMk id="7" creationId="{BA2B0F6F-FF09-1983-4403-46F6FBE08032}"/>
          </ac:picMkLst>
        </pc:picChg>
      </pc:sldChg>
      <pc:sldChg chg="addSp delSp modSp new del mod">
        <pc:chgData name="V C" userId="2e75066e9f79064f" providerId="LiveId" clId="{42BA5009-62A2-42B9-B7CE-2FF09E3FECCD}" dt="2023-04-27T04:46:24.025" v="467" actId="47"/>
        <pc:sldMkLst>
          <pc:docMk/>
          <pc:sldMk cId="4129918403" sldId="295"/>
        </pc:sldMkLst>
        <pc:spChg chg="del">
          <ac:chgData name="V C" userId="2e75066e9f79064f" providerId="LiveId" clId="{42BA5009-62A2-42B9-B7CE-2FF09E3FECCD}" dt="2023-04-20T01:46:23.533" v="254" actId="478"/>
          <ac:spMkLst>
            <pc:docMk/>
            <pc:sldMk cId="4129918403" sldId="295"/>
            <ac:spMk id="2" creationId="{A7FE1954-3181-1F35-7C89-C1FD29A2860D}"/>
          </ac:spMkLst>
        </pc:spChg>
        <pc:spChg chg="del">
          <ac:chgData name="V C" userId="2e75066e9f79064f" providerId="LiveId" clId="{42BA5009-62A2-42B9-B7CE-2FF09E3FECCD}" dt="2023-04-20T01:46:25.148" v="255" actId="478"/>
          <ac:spMkLst>
            <pc:docMk/>
            <pc:sldMk cId="4129918403" sldId="295"/>
            <ac:spMk id="3" creationId="{3F17E54E-41D9-9FB5-D575-51B1E6FE5DEB}"/>
          </ac:spMkLst>
        </pc:spChg>
        <pc:picChg chg="add mod">
          <ac:chgData name="V C" userId="2e75066e9f79064f" providerId="LiveId" clId="{42BA5009-62A2-42B9-B7CE-2FF09E3FECCD}" dt="2023-04-20T01:46:36.030" v="260" actId="14100"/>
          <ac:picMkLst>
            <pc:docMk/>
            <pc:sldMk cId="4129918403" sldId="295"/>
            <ac:picMk id="5" creationId="{5B792D09-7C5C-1DA9-6719-B18FFD126410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46A5E-EE6E-418D-A44C-A6419152767E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92842-5614-47A5-9B9C-6EDF34B82B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90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>
          <a:extLst>
            <a:ext uri="{FF2B5EF4-FFF2-40B4-BE49-F238E27FC236}">
              <a16:creationId xmlns:a16="http://schemas.microsoft.com/office/drawing/2014/main" id="{5FC1A41C-7494-A744-E524-814BE69B3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030CAC3-C146-1C2F-2E1E-BB15E43209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:notes">
            <a:extLst>
              <a:ext uri="{FF2B5EF4-FFF2-40B4-BE49-F238E27FC236}">
                <a16:creationId xmlns:a16="http://schemas.microsoft.com/office/drawing/2014/main" id="{A0CACDA0-E7B6-19AB-0002-B50B3F3FEC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9740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3C30F86-934F-379A-ED05-CF0D85807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>
            <a:extLst>
              <a:ext uri="{FF2B5EF4-FFF2-40B4-BE49-F238E27FC236}">
                <a16:creationId xmlns:a16="http://schemas.microsoft.com/office/drawing/2014/main" id="{53E1BFCB-D121-E7A2-877C-1CD657DF6B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>
            <a:extLst>
              <a:ext uri="{FF2B5EF4-FFF2-40B4-BE49-F238E27FC236}">
                <a16:creationId xmlns:a16="http://schemas.microsoft.com/office/drawing/2014/main" id="{D09BD8A4-325B-8ADA-4DD1-0C549C7A8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769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>
          <a:extLst>
            <a:ext uri="{FF2B5EF4-FFF2-40B4-BE49-F238E27FC236}">
              <a16:creationId xmlns:a16="http://schemas.microsoft.com/office/drawing/2014/main" id="{C0065CAE-37C4-BBCF-A224-A0C3ED55E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>
            <a:extLst>
              <a:ext uri="{FF2B5EF4-FFF2-40B4-BE49-F238E27FC236}">
                <a16:creationId xmlns:a16="http://schemas.microsoft.com/office/drawing/2014/main" id="{AE0FADDA-3EE1-E9F4-2D74-85CF4C1AC9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>
            <a:extLst>
              <a:ext uri="{FF2B5EF4-FFF2-40B4-BE49-F238E27FC236}">
                <a16:creationId xmlns:a16="http://schemas.microsoft.com/office/drawing/2014/main" id="{780434AA-250A-3160-1086-54DBBD8602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8252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>
          <a:extLst>
            <a:ext uri="{FF2B5EF4-FFF2-40B4-BE49-F238E27FC236}">
              <a16:creationId xmlns:a16="http://schemas.microsoft.com/office/drawing/2014/main" id="{C754D172-824D-6ACF-3AE5-5089FB663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>
            <a:extLst>
              <a:ext uri="{FF2B5EF4-FFF2-40B4-BE49-F238E27FC236}">
                <a16:creationId xmlns:a16="http://schemas.microsoft.com/office/drawing/2014/main" id="{C098B4A0-518A-40B2-2BFD-F0EC6C5669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>
            <a:extLst>
              <a:ext uri="{FF2B5EF4-FFF2-40B4-BE49-F238E27FC236}">
                <a16:creationId xmlns:a16="http://schemas.microsoft.com/office/drawing/2014/main" id="{50C2903E-46E5-8F44-7F08-31EF09F272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4009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>
          <a:extLst>
            <a:ext uri="{FF2B5EF4-FFF2-40B4-BE49-F238E27FC236}">
              <a16:creationId xmlns:a16="http://schemas.microsoft.com/office/drawing/2014/main" id="{A39E9480-3FEE-1602-F58D-503D1EEEC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>
            <a:extLst>
              <a:ext uri="{FF2B5EF4-FFF2-40B4-BE49-F238E27FC236}">
                <a16:creationId xmlns:a16="http://schemas.microsoft.com/office/drawing/2014/main" id="{BE33C252-B2A3-2D50-58E9-FC432B0E3D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>
            <a:extLst>
              <a:ext uri="{FF2B5EF4-FFF2-40B4-BE49-F238E27FC236}">
                <a16:creationId xmlns:a16="http://schemas.microsoft.com/office/drawing/2014/main" id="{ACAB6E54-77E5-5538-4DA2-162CCEC191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0315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795ff96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795ff96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1795ff96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2E70F-5BA8-94B6-FAE7-BC83D1135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C8AE1-A515-7D5F-C663-D2B729AFE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50A01-BCC0-8D93-4E00-14C4F8B04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89288-DB55-7D2B-6B8F-AE1F6536A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562AA-A20B-A335-A734-9444ABDAB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37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28E-B866-84C7-2C83-F91E8C854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B5239-00EB-EFE0-F6B1-9F2F3823F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31E27-5568-453C-2D41-55087B91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023D9-FA1F-4E7E-07E8-9B9F3B06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8CA6A-81E3-499B-9927-288D0D18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61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ABE05-9BFB-01B9-7369-76E73C66B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D97022-07C2-474C-B9F3-5C0A57C49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BC4CC-C2DB-E970-AA83-A9A83114F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F7773-3975-B29D-F5BA-F6F575733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BA901-5A27-8320-79CE-49D0D7170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25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6EC8-03BA-7F76-B8B3-025827E4E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3DD0-6EDE-0C81-70D0-C63DDAABC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C18D6-0A6B-88D1-B2DF-673616E9D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2E434-EA82-F12E-08C4-781290D89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57797-712A-8EA1-D221-8EC5AAED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930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2A6CD-BE05-9233-9233-D6036AE34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0F38E-0C5F-91DF-81D3-45B5E766C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C12E0-D8BF-808B-2256-C01319AE7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BF645-C52F-9B54-3830-A5FD9731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030A0-202E-E0F7-C8AD-B3F18983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26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93D8-AC03-C82E-B556-63407D6F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BBD9C-8CEA-0252-5C5D-0E7E9585DD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1E25F-7A87-8608-A1C3-DF261D676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79D58-54DD-F698-6037-916F91D4D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CC72A-CB31-0335-161A-FCB6FCCFA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24BF22-20DC-BAEA-BFB0-04D542D2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5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44CC-B0C8-0E6B-D58A-B75234939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D8694-84DF-DE4C-776F-AB066F4CC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64022-4BB6-48BC-EF9E-48AA47740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ABB079-A076-F45E-7466-CBC17C854F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47259A-3ED2-666E-7E25-12C4DF087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1F22C-4CE3-D3B8-6D47-3E0F49563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12D044-4904-629F-2AC2-D3414D41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0D397-5659-E207-50B6-A6FF7A69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65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8E3F5-9C05-DD87-D32D-36F05B0F2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F3DC4-46E9-6C1B-70AE-70FC2C6E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6F2A9-6E69-840F-D03A-85203E412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F5E2C2-5A53-A3AF-A346-4AE8CD18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450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5AE4D-7BD6-31CD-6833-D20007E4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EB78B3-14E9-0FAD-798C-D15FCC4C5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2A323-3153-F667-C722-0277E3B59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464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DAB5D-A8DF-901F-90F6-42B35AE01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CA65E-CE69-7896-DCC7-E3AE69199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A0290-32B0-4E57-3477-FB3E4602E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79337-4136-8192-C1EF-2F5BA776C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6A844-BD80-DBA7-9DD8-A0CCF2C7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24436-6368-06C7-F082-06F8E5CB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80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3165-FEEE-99AB-26E9-1D9F165E7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FC0C89-CE68-CDAE-3BC4-E02FDDBA9A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FD6398-B00A-2B4F-F002-C7349A4A0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8AE9B-9A7A-0604-F2A8-C7DB38D3B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0A5BB-5B2E-A5CB-CE4E-299028A4F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3A6BD-1BB5-C603-45DA-5CC3547A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49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93E9BE-834B-4AA6-A6EC-F02D420E9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C698D-1904-39C2-B1E2-2AB07D630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19B10-18D8-E791-FD25-DD76F4E9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8AB7B-6C8C-AAF8-8FDA-5F33C2501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6CBDD-FD3D-90AE-F529-6EF42057F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62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/>
        </p:nvSpPr>
        <p:spPr>
          <a:xfrm>
            <a:off x="8737600" y="635635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487428" y="1884830"/>
            <a:ext cx="80772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400" dirty="0"/>
          </a:p>
        </p:txBody>
      </p:sp>
      <p:sp>
        <p:nvSpPr>
          <p:cNvPr id="96" name="Google Shape;96;p1"/>
          <p:cNvSpPr txBox="1"/>
          <p:nvPr/>
        </p:nvSpPr>
        <p:spPr>
          <a:xfrm>
            <a:off x="930563" y="2700410"/>
            <a:ext cx="10330874" cy="1814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Caption It: The Ultimate Image Captioning Tool</a:t>
            </a:r>
            <a:endParaRPr lang="en-US" dirty="0"/>
          </a:p>
        </p:txBody>
      </p:sp>
      <p:sp>
        <p:nvSpPr>
          <p:cNvPr id="97" name="Google Shape;97;p1"/>
          <p:cNvSpPr txBox="1"/>
          <p:nvPr/>
        </p:nvSpPr>
        <p:spPr>
          <a:xfrm>
            <a:off x="8682318" y="2743200"/>
            <a:ext cx="1600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8994655" y="4817316"/>
            <a:ext cx="5429490" cy="1904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25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Sai Santhosh V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Tarun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Vaseekaran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Elakkiyan Pugazhenthi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-US" sz="20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Prashithaa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Balaji Abirami</a:t>
            </a:r>
            <a:endParaRPr sz="20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2057400" y="588533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/>
          <p:nvPr/>
        </p:nvSpPr>
        <p:spPr>
          <a:xfrm>
            <a:off x="1524000" y="4393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45EA3E-36B7-EA51-11A0-B1A76CF74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 descr="Rice University logo transparent PNG - StickPNG">
            <a:extLst>
              <a:ext uri="{FF2B5EF4-FFF2-40B4-BE49-F238E27FC236}">
                <a16:creationId xmlns:a16="http://schemas.microsoft.com/office/drawing/2014/main" id="{0E3E6BB7-5EF5-8055-6BEA-710C97DCC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182" y="536988"/>
            <a:ext cx="5724835" cy="113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6;p1">
            <a:extLst>
              <a:ext uri="{FF2B5EF4-FFF2-40B4-BE49-F238E27FC236}">
                <a16:creationId xmlns:a16="http://schemas.microsoft.com/office/drawing/2014/main" id="{2E1897D6-3DD9-DBEE-A94E-49F695FBDD96}"/>
              </a:ext>
            </a:extLst>
          </p:cNvPr>
          <p:cNvSpPr txBox="1"/>
          <p:nvPr/>
        </p:nvSpPr>
        <p:spPr>
          <a:xfrm>
            <a:off x="725057" y="1460906"/>
            <a:ext cx="10984343" cy="1814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 646 – DEEP LEARNING FOR VISION AND LANGUAGE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D85EA57-1DAB-82E8-5F9D-F8FBBE9830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24"/>
    </mc:Choice>
    <mc:Fallback xmlns="">
      <p:transition spd="slow" advTm="17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1795ff9673_0_0"/>
          <p:cNvSpPr txBox="1">
            <a:spLocks noGrp="1"/>
          </p:cNvSpPr>
          <p:nvPr>
            <p:ph type="title"/>
          </p:nvPr>
        </p:nvSpPr>
        <p:spPr>
          <a:xfrm>
            <a:off x="304800" y="256756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Arial"/>
                <a:cs typeface="Times New Roman"/>
                <a:sym typeface="Times New Roman"/>
              </a:rPr>
              <a:t>SAMPLE MODEL OUTPUT</a:t>
            </a:r>
            <a:endParaRPr sz="3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17050-E269-0150-BC10-4112B5A0E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B8CD3D-67F0-DE60-EE8A-E47D0A4B99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38" y="2998192"/>
            <a:ext cx="1943100" cy="14678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A57102-75FA-7246-0CB4-1AFECE96AC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07888"/>
            <a:ext cx="1957137" cy="14678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55BEA8-DA9D-EA90-A7BA-6E4CCDF6E9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38" y="4888496"/>
            <a:ext cx="1943100" cy="14678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134B6D-2CC1-851C-30BD-8610F06D0653}"/>
              </a:ext>
            </a:extLst>
          </p:cNvPr>
          <p:cNvSpPr txBox="1"/>
          <p:nvPr/>
        </p:nvSpPr>
        <p:spPr>
          <a:xfrm>
            <a:off x="3240505" y="1610981"/>
            <a:ext cx="80370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yellow dog runs through grass with its tongue hanging out.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C9F9D-12F2-D5DA-EA2F-BA82442A638D}"/>
              </a:ext>
            </a:extLst>
          </p:cNvPr>
          <p:cNvSpPr txBox="1"/>
          <p:nvPr/>
        </p:nvSpPr>
        <p:spPr>
          <a:xfrm>
            <a:off x="3240506" y="5391589"/>
            <a:ext cx="80370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girl in a pink hat takes a picture with a digital cam era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B417F-D1BD-925F-F465-12BB51FD4BE3}"/>
              </a:ext>
            </a:extLst>
          </p:cNvPr>
          <p:cNvSpPr txBox="1"/>
          <p:nvPr/>
        </p:nvSpPr>
        <p:spPr>
          <a:xfrm>
            <a:off x="3240505" y="3479550"/>
            <a:ext cx="86787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 is standing in front of a golden retriever in a field.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A5BFDB4-6C26-CC4B-78B8-2D4E643F6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125"/>
    </mc:Choice>
    <mc:Fallback xmlns="">
      <p:transition spd="slow" advTm="48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21" descr="Happy National Thank You Day! - Inventionlan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2400" y="2428149"/>
            <a:ext cx="3874357" cy="16864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42D59A-24A2-EBD7-E776-AF32FFFA4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44B4F69-3CEC-2590-EB34-D2BC31D97D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33"/>
    </mc:Choice>
    <mc:Fallback xmlns="">
      <p:transition spd="slow" advTm="24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>
          <a:extLst>
            <a:ext uri="{FF2B5EF4-FFF2-40B4-BE49-F238E27FC236}">
              <a16:creationId xmlns:a16="http://schemas.microsoft.com/office/drawing/2014/main" id="{BE3A82F9-5AFF-B88B-AF80-A26C5E734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>
            <a:extLst>
              <a:ext uri="{FF2B5EF4-FFF2-40B4-BE49-F238E27FC236}">
                <a16:creationId xmlns:a16="http://schemas.microsoft.com/office/drawing/2014/main" id="{5B7651D8-0A92-BC36-0835-FEF2C72959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3328" y="25643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36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2">
            <a:extLst>
              <a:ext uri="{FF2B5EF4-FFF2-40B4-BE49-F238E27FC236}">
                <a16:creationId xmlns:a16="http://schemas.microsoft.com/office/drawing/2014/main" id="{73DB2A08-E242-6D4D-BE6F-F989DEB7FEF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76300" y="1561019"/>
            <a:ext cx="10439400" cy="429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Image captioning models often produce generic or inaccurate descriptions because traditional CNN–RNN architectures struggle with long‐range dependencies and fine‐grained visual details. Fully fine-tuning large vision–language networks can be computationally prohibitive. This work addresses these challenges by integrating a frozen </a:t>
            </a: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ViT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encoder with a GPT-2 decoder through a lightweight MLP bridge and progressive unfreezing, enabling full cross-modal attention at every decoding layer. Performance is evaluated on Flickr8k, comparing frozen and fine-tuned variants across BLEU-4, ROUGE-L, </a:t>
            </a: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CIDEr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, and human-like brevity metrics.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8CCAEF-B4D9-5FAC-590B-8DBF5F7D4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79AF066-0AB4-A574-42F0-C3D0A27BE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8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45"/>
    </mc:Choice>
    <mc:Fallback xmlns="">
      <p:transition spd="slow" advTm="40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77304-409B-2F80-ED6D-25FE8B7A1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3</a:t>
            </a:fld>
            <a:endParaRPr lang="en-IN"/>
          </a:p>
        </p:txBody>
      </p:sp>
      <p:sp>
        <p:nvSpPr>
          <p:cNvPr id="7" name="Google Shape;114;p2">
            <a:extLst>
              <a:ext uri="{FF2B5EF4-FFF2-40B4-BE49-F238E27FC236}">
                <a16:creationId xmlns:a16="http://schemas.microsoft.com/office/drawing/2014/main" id="{508E5D0F-CDE3-82E7-060F-538C5563FB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4235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 AND MOTIVATION</a:t>
            </a:r>
            <a:endParaRPr sz="36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124;p3">
            <a:extLst>
              <a:ext uri="{FF2B5EF4-FFF2-40B4-BE49-F238E27FC236}">
                <a16:creationId xmlns:a16="http://schemas.microsoft.com/office/drawing/2014/main" id="{D5DF3684-9F49-48E3-BCBA-3E61E92F0F9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5635" y="607695"/>
            <a:ext cx="10972800" cy="2821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 dirty="0"/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Traditional CNN–RNN captioners often generate generic or incorrect descriptions due to limited context modeling and object-level grounding.</a:t>
            </a:r>
          </a:p>
          <a:p>
            <a:pPr marL="0" lvl="0" indent="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Transformer-based cross‐attention offers fine‐grained vision–language alignment but can be computationally prohibitive when fully fine‐tuned.</a:t>
            </a:r>
          </a:p>
          <a:p>
            <a:pPr marL="0" lvl="0" indent="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dirty="0"/>
              <a:t>Integrate a frozen </a:t>
            </a:r>
            <a:r>
              <a:rPr lang="en-US" sz="2400" dirty="0" err="1"/>
              <a:t>ViT</a:t>
            </a:r>
            <a:r>
              <a:rPr lang="en-US" sz="2400" dirty="0"/>
              <a:t> encoder with GPT-2 via a lightweight MLP bridge and staged unfreezing to enable efficient cross-modal attention without retraining entire networks.</a:t>
            </a:r>
          </a:p>
          <a:p>
            <a:pPr marL="0" lvl="0" indent="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dirty="0"/>
              <a:t>Optimize training (label smoothing, cosine‐decay LR) and decoding (greedy/beam ≤3) to maximize BLEU-4, ROUGE-L, and </a:t>
            </a:r>
            <a:r>
              <a:rPr lang="en-US" sz="2400" dirty="0" err="1"/>
              <a:t>CIDEr</a:t>
            </a:r>
            <a:r>
              <a:rPr lang="en-US" sz="2400" dirty="0"/>
              <a:t> while maintaining concise, human-like captions.</a:t>
            </a: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ABF222-766C-DF6C-C6E9-6C94561409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5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08"/>
    </mc:Choice>
    <mc:Fallback xmlns="">
      <p:transition spd="slow" advTm="40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/>
          <p:cNvSpPr txBox="1">
            <a:spLocks noGrp="1"/>
          </p:cNvSpPr>
          <p:nvPr>
            <p:ph type="title"/>
          </p:nvPr>
        </p:nvSpPr>
        <p:spPr>
          <a:xfrm>
            <a:off x="1435769" y="221411"/>
            <a:ext cx="82296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BASELINE SETUP</a:t>
            </a:r>
            <a:endParaRPr dirty="0"/>
          </a:p>
        </p:txBody>
      </p:sp>
      <p:sp>
        <p:nvSpPr>
          <p:cNvPr id="157" name="Google Shape;157;p6"/>
          <p:cNvSpPr txBox="1">
            <a:spLocks noGrp="1"/>
          </p:cNvSpPr>
          <p:nvPr>
            <p:ph idx="1"/>
          </p:nvPr>
        </p:nvSpPr>
        <p:spPr>
          <a:xfrm>
            <a:off x="876300" y="1302714"/>
            <a:ext cx="10439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Dataset: Flickr8k (6 k train, 1 k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val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1 k test)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Vocabulary: 2 984 tokens (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freq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≥ 5; includes &lt;pad&gt;, &lt;start&gt;, &lt;end&gt;, &lt;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unk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&gt;)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Preprocessing: Resize to 224×224, ImageNet normalization, random flips/crops</a:t>
            </a:r>
          </a:p>
          <a:p>
            <a:pPr marL="342900" lvl="0" indent="-342900" algn="just">
              <a:spcBef>
                <a:spcPts val="0"/>
              </a:spcBef>
              <a:buClr>
                <a:schemeClr val="dk1"/>
              </a:buClr>
              <a:buSzPts val="2400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Baselines: ResNet50+LSTM, MobileNetV3+GRU, Frozen ViT+GPT-2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B91E56-EDD2-B2AB-5FE3-0BE7E01E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98B0B1D-1950-179D-95B5-82EBB6D4B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218961"/>
              </p:ext>
            </p:extLst>
          </p:nvPr>
        </p:nvGraphicFramePr>
        <p:xfrm>
          <a:off x="1550737" y="4214518"/>
          <a:ext cx="8788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100">
                  <a:extLst>
                    <a:ext uri="{9D8B030D-6E8A-4147-A177-3AD203B41FA5}">
                      <a16:colId xmlns:a16="http://schemas.microsoft.com/office/drawing/2014/main" val="74025927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1907804510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625953301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34470599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Epoch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Batch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488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ResNet50 + LSTM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000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MobileNetV3 + GRU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847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ViT</a:t>
                      </a:r>
                      <a:r>
                        <a:rPr lang="en-US" dirty="0"/>
                        <a:t> + GPT-2 (Frozen)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21208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E624F17-2DA4-D250-B631-791F234A7342}"/>
              </a:ext>
            </a:extLst>
          </p:cNvPr>
          <p:cNvSpPr txBox="1"/>
          <p:nvPr/>
        </p:nvSpPr>
        <p:spPr>
          <a:xfrm>
            <a:off x="2334128" y="5827059"/>
            <a:ext cx="81975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Table 1: Final training losses of baseline models on 6k images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A6684A-5B84-71DD-D5F6-684337D3A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390"/>
    </mc:Choice>
    <mc:Fallback xmlns="">
      <p:transition spd="slow" advTm="58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848D46A6-6DB0-49F2-DD65-60106BC8C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>
            <a:extLst>
              <a:ext uri="{FF2B5EF4-FFF2-40B4-BE49-F238E27FC236}">
                <a16:creationId xmlns:a16="http://schemas.microsoft.com/office/drawing/2014/main" id="{3A60D856-1939-6C9F-0FFA-2EA6F58BB7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1391" y="494126"/>
            <a:ext cx="82296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dirty="0"/>
          </a:p>
        </p:txBody>
      </p:sp>
      <p:sp>
        <p:nvSpPr>
          <p:cNvPr id="157" name="Google Shape;157;p6">
            <a:extLst>
              <a:ext uri="{FF2B5EF4-FFF2-40B4-BE49-F238E27FC236}">
                <a16:creationId xmlns:a16="http://schemas.microsoft.com/office/drawing/2014/main" id="{6E099206-5AF0-9C9C-B8A1-F353C754EB3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14400" y="1996908"/>
            <a:ext cx="10439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Fine-tuning: Compare frozen vs. fully fine-tuned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ViT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–GPT-2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Ablations: MLP only, MLP + 2 GPT-2 blocks, Full model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Beam Sweep: Beam sizes {1, 3, 5, 10} for fluency &amp; diversity analysis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Cross-Attention Ablation: With vs. without cross‐modal layers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69BB6D-66C6-FA45-3079-C7266250B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2E3AB57-604B-3A02-76D6-FE6C7A4A74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2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44"/>
    </mc:Choice>
    <mc:Fallback xmlns="">
      <p:transition spd="slow" advTm="42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0BA05-E5CF-DB50-6178-1761C27E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23" name="Rounded Rectangle 5">
            <a:extLst>
              <a:ext uri="{FF2B5EF4-FFF2-40B4-BE49-F238E27FC236}">
                <a16:creationId xmlns:a16="http://schemas.microsoft.com/office/drawing/2014/main" id="{D67882DE-E835-15B4-EF01-F6FCAD30CBA9}"/>
              </a:ext>
            </a:extLst>
          </p:cNvPr>
          <p:cNvSpPr/>
          <p:nvPr/>
        </p:nvSpPr>
        <p:spPr>
          <a:xfrm>
            <a:off x="1240651" y="905779"/>
            <a:ext cx="2361235" cy="1349829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Frozen </a:t>
            </a:r>
            <a:r>
              <a:rPr lang="en-US" b="1" dirty="0" err="1"/>
              <a:t>ViT</a:t>
            </a:r>
            <a:r>
              <a:rPr lang="en-US" b="1" dirty="0"/>
              <a:t>-Base</a:t>
            </a:r>
          </a:p>
          <a:p>
            <a:pPr algn="ctr"/>
            <a:r>
              <a:rPr lang="en-US" b="1" dirty="0"/>
              <a:t>(patch 16)</a:t>
            </a:r>
          </a:p>
        </p:txBody>
      </p:sp>
      <p:sp>
        <p:nvSpPr>
          <p:cNvPr id="24" name="Rounded Rectangle 6">
            <a:extLst>
              <a:ext uri="{FF2B5EF4-FFF2-40B4-BE49-F238E27FC236}">
                <a16:creationId xmlns:a16="http://schemas.microsoft.com/office/drawing/2014/main" id="{8F29F212-3C08-BF05-D4C0-9B899A9B904E}"/>
              </a:ext>
            </a:extLst>
          </p:cNvPr>
          <p:cNvSpPr/>
          <p:nvPr/>
        </p:nvSpPr>
        <p:spPr>
          <a:xfrm>
            <a:off x="4949051" y="905778"/>
            <a:ext cx="2801258" cy="1349829"/>
          </a:xfrm>
          <a:prstGeom prst="roundRect">
            <a:avLst/>
          </a:prstGeom>
          <a:solidFill>
            <a:srgbClr val="FFF99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2-layer</a:t>
            </a:r>
          </a:p>
          <a:p>
            <a:pPr algn="ctr"/>
            <a:r>
              <a:rPr lang="en-US" dirty="0"/>
              <a:t>MLP Bridge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35750DD-F3B8-EF09-334D-A06363737CCE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3601886" y="1580694"/>
            <a:ext cx="15285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3BBA94-5C9F-3789-8741-051C76F7C369}"/>
              </a:ext>
            </a:extLst>
          </p:cNvPr>
          <p:cNvCxnSpPr/>
          <p:nvPr/>
        </p:nvCxnSpPr>
        <p:spPr>
          <a:xfrm>
            <a:off x="7568880" y="1597504"/>
            <a:ext cx="12732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13">
            <a:extLst>
              <a:ext uri="{FF2B5EF4-FFF2-40B4-BE49-F238E27FC236}">
                <a16:creationId xmlns:a16="http://schemas.microsoft.com/office/drawing/2014/main" id="{BD002FDC-92CD-AF6A-8961-C8620AB4C81A}"/>
              </a:ext>
            </a:extLst>
          </p:cNvPr>
          <p:cNvSpPr/>
          <p:nvPr/>
        </p:nvSpPr>
        <p:spPr>
          <a:xfrm>
            <a:off x="8610600" y="905778"/>
            <a:ext cx="2361235" cy="1349829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GPT-2 – 12L</a:t>
            </a:r>
          </a:p>
        </p:txBody>
      </p:sp>
      <p:sp>
        <p:nvSpPr>
          <p:cNvPr id="28" name="Rounded Rectangle 14">
            <a:extLst>
              <a:ext uri="{FF2B5EF4-FFF2-40B4-BE49-F238E27FC236}">
                <a16:creationId xmlns:a16="http://schemas.microsoft.com/office/drawing/2014/main" id="{34038EC5-78B7-7A07-4EE7-322CC61468D5}"/>
              </a:ext>
            </a:extLst>
          </p:cNvPr>
          <p:cNvSpPr/>
          <p:nvPr/>
        </p:nvSpPr>
        <p:spPr>
          <a:xfrm>
            <a:off x="8610600" y="2516589"/>
            <a:ext cx="2361235" cy="78239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+2 GPT-2 </a:t>
            </a:r>
          </a:p>
          <a:p>
            <a:pPr algn="ctr"/>
            <a:r>
              <a:rPr lang="en-US" b="1" dirty="0"/>
              <a:t>Blocks</a:t>
            </a:r>
          </a:p>
        </p:txBody>
      </p:sp>
      <p:sp>
        <p:nvSpPr>
          <p:cNvPr id="31" name="Google Shape;156;p6">
            <a:extLst>
              <a:ext uri="{FF2B5EF4-FFF2-40B4-BE49-F238E27FC236}">
                <a16:creationId xmlns:a16="http://schemas.microsoft.com/office/drawing/2014/main" id="{0634A79B-5E59-3CA5-3249-2BCAB6978B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0779" y="6589"/>
            <a:ext cx="8943474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EX.1 FINE-TUNED MODEL ARCHITECTURE</a:t>
            </a:r>
            <a:endParaRPr dirty="0"/>
          </a:p>
        </p:txBody>
      </p:sp>
      <p:sp>
        <p:nvSpPr>
          <p:cNvPr id="32" name="Google Shape;157;p6">
            <a:extLst>
              <a:ext uri="{FF2B5EF4-FFF2-40B4-BE49-F238E27FC236}">
                <a16:creationId xmlns:a16="http://schemas.microsoft.com/office/drawing/2014/main" id="{AD317E08-4405-4570-6361-DACA5687384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40651" y="3820452"/>
            <a:ext cx="10439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Encoder: Frozen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ViT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-Base (patch-16) extracts 768-d patch features</a:t>
            </a:r>
          </a:p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MLP Bridge: 2-layer 768→768 projection with tanh + dropout</a:t>
            </a:r>
          </a:p>
          <a:p>
            <a:pPr marL="0" indent="0" algn="just">
              <a:spcBef>
                <a:spcPts val="0"/>
              </a:spcBef>
              <a:buClr>
                <a:schemeClr val="dk1"/>
              </a:buClr>
              <a:buSzPts val="2400"/>
              <a:buNone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Decoder: GPT-2 small with cross‐attention in every block</a:t>
            </a:r>
          </a:p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Enhancement: Append 2 extra GPT-2 blocks; staged unfreezing of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ViT</a:t>
            </a: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48AD0A-29BA-EDB4-95FE-78FF060BBC29}"/>
              </a:ext>
            </a:extLst>
          </p:cNvPr>
          <p:cNvSpPr txBox="1"/>
          <p:nvPr/>
        </p:nvSpPr>
        <p:spPr>
          <a:xfrm>
            <a:off x="1593702" y="2637439"/>
            <a:ext cx="81975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Figure 1: Model architecture of our fine-tuned ViT-GPT-2 model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484C8C3-6677-F540-C873-71AF0F935C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61"/>
    </mc:Choice>
    <mc:Fallback xmlns="">
      <p:transition spd="slow" advTm="51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>
          <a:extLst>
            <a:ext uri="{FF2B5EF4-FFF2-40B4-BE49-F238E27FC236}">
              <a16:creationId xmlns:a16="http://schemas.microsoft.com/office/drawing/2014/main" id="{93C1AD95-E40A-95DE-FFDC-8A5A2A237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57FBC-9071-7A44-3A5B-A6CD998E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31" name="Google Shape;156;p6">
            <a:extLst>
              <a:ext uri="{FF2B5EF4-FFF2-40B4-BE49-F238E27FC236}">
                <a16:creationId xmlns:a16="http://schemas.microsoft.com/office/drawing/2014/main" id="{C9BF4405-2C8E-AFA4-354A-E1C3ECE36A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7094" y="212342"/>
            <a:ext cx="82296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FINE-TUNED MODEL RESULTS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CD3A248-A5E3-5989-81EF-964CBA41E1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756727"/>
              </p:ext>
            </p:extLst>
          </p:nvPr>
        </p:nvGraphicFramePr>
        <p:xfrm>
          <a:off x="1788694" y="1222974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350692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3495947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3178559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087263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Variant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BLEU-4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CIDEr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Len-R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9733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+ MLP only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0.279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1.70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97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+ MLP &amp; +2 blocks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0.316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1.63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155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Full model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0.074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0.350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1.55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18179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E1B4852-1565-25D1-E01B-8E201106B3F1}"/>
              </a:ext>
            </a:extLst>
          </p:cNvPr>
          <p:cNvSpPr txBox="1"/>
          <p:nvPr/>
        </p:nvSpPr>
        <p:spPr>
          <a:xfrm>
            <a:off x="3347452" y="283838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2: Ablation Study – Additive Gains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9C77893-96EA-2A36-CB7C-86B64D0AC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641594"/>
              </p:ext>
            </p:extLst>
          </p:nvPr>
        </p:nvGraphicFramePr>
        <p:xfrm>
          <a:off x="1687094" y="3940259"/>
          <a:ext cx="81280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6235545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461232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661446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9785592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48280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BLEU-4 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ROUGE-L 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CIDEr 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Len-R 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830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Frozen ViT-GPT-2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0.234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0.158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1.94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694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Fine-tuned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0.074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0.288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0.350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1.55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594058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7EDD4C1-7859-DA2F-75D0-02145FE1539C}"/>
              </a:ext>
            </a:extLst>
          </p:cNvPr>
          <p:cNvSpPr txBox="1"/>
          <p:nvPr/>
        </p:nvSpPr>
        <p:spPr>
          <a:xfrm>
            <a:off x="4069346" y="544203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3: Test-set scores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9D35A8D-5905-631C-6912-906C2A1603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9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51"/>
    </mc:Choice>
    <mc:Fallback xmlns="">
      <p:transition spd="slow" advTm="36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>
          <a:extLst>
            <a:ext uri="{FF2B5EF4-FFF2-40B4-BE49-F238E27FC236}">
              <a16:creationId xmlns:a16="http://schemas.microsoft.com/office/drawing/2014/main" id="{5F09EFD8-87A8-77F3-15DA-C12A6CEAC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B73FB1-4D79-0750-5453-FFD2F34A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31" name="Google Shape;156;p6">
            <a:extLst>
              <a:ext uri="{FF2B5EF4-FFF2-40B4-BE49-F238E27FC236}">
                <a16:creationId xmlns:a16="http://schemas.microsoft.com/office/drawing/2014/main" id="{8FA788C8-8EBB-0C10-0AE6-F2B1CCB2D2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4261" y="0"/>
            <a:ext cx="8943474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EX.2 BEAM SIZE ANALYSIS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0A26BF6-DECC-EC69-1001-D850D0642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706047"/>
              </p:ext>
            </p:extLst>
          </p:nvPr>
        </p:nvGraphicFramePr>
        <p:xfrm>
          <a:off x="2031997" y="872488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90086610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42138946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03641578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75068520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36669761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79703031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895251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BLEU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ROUGE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CIDEr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log 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D-1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D-2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8163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–0.02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79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–0.02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38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–0.02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24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–0.02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21673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F5A480F-8EC6-425E-F24F-9A58A7426F73}"/>
              </a:ext>
            </a:extLst>
          </p:cNvPr>
          <p:cNvSpPr txBox="1"/>
          <p:nvPr/>
        </p:nvSpPr>
        <p:spPr>
          <a:xfrm>
            <a:off x="1110915" y="3491924"/>
            <a:ext cx="964932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Greedy decoding (beam=1) achieves the highest overlap scores (BLEU-4, ROUGE-L,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 fluency.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Diversity (Distinct-2) peaks at beam=5, but large beams (≥10) collapse into generic captions.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beams (≤3) strike the best balance between accuracy, fluency, and variety.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543A86-E334-CE61-8FA0-6936FD2DCF78}"/>
              </a:ext>
            </a:extLst>
          </p:cNvPr>
          <p:cNvSpPr txBox="1"/>
          <p:nvPr/>
        </p:nvSpPr>
        <p:spPr>
          <a:xfrm>
            <a:off x="4181642" y="290925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4: Beam-size vs Metrics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7EB018-8680-5C75-A25F-23F16C87F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87"/>
    </mc:Choice>
    <mc:Fallback xmlns="">
      <p:transition spd="slow" advTm="3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>
          <a:extLst>
            <a:ext uri="{FF2B5EF4-FFF2-40B4-BE49-F238E27FC236}">
              <a16:creationId xmlns:a16="http://schemas.microsoft.com/office/drawing/2014/main" id="{075D9FC3-2048-C121-56F2-BC0A827BF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801B2-1B3F-1301-5567-29762A6C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31" name="Google Shape;156;p6">
            <a:extLst>
              <a:ext uri="{FF2B5EF4-FFF2-40B4-BE49-F238E27FC236}">
                <a16:creationId xmlns:a16="http://schemas.microsoft.com/office/drawing/2014/main" id="{3601AEAA-E2A7-84A1-FCA7-1E59C15BCD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2993" y="229234"/>
            <a:ext cx="10728165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EX.3 CROSS ATTENTION VS NO CROSS-ATTENTION RESULTS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789CF4D-9E1C-6FAC-B7E1-BFA97F7CFC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676134"/>
              </p:ext>
            </p:extLst>
          </p:nvPr>
        </p:nvGraphicFramePr>
        <p:xfrm>
          <a:off x="2031998" y="1279177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43843464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4336993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245477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Cross-Attention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No Cross-Attention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220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BLEU-4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0.158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0.034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6797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METEOR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0.483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0.254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091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ROUGE-L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0.357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0.223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4444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/>
                        <a:t>BERTScore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0.908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0.874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466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 err="1"/>
                        <a:t>CIDEr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356496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9BBBB0E-F1EF-3C02-ABDC-5D64E5FE8D9A}"/>
              </a:ext>
            </a:extLst>
          </p:cNvPr>
          <p:cNvSpPr txBox="1"/>
          <p:nvPr/>
        </p:nvSpPr>
        <p:spPr>
          <a:xfrm>
            <a:off x="992604" y="4230588"/>
            <a:ext cx="102067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All-round performance drop: Removing cross-attention slashes BLEU-4 by 78 %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97 %, indicating severe loss of grounded image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alignment: METEOR, ROUGE-L,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BERTScore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decline substantially without cross-attention, showing captions revert to generic language patterns.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D7AE18-EEB9-75A5-12DF-4304F26FF206}"/>
              </a:ext>
            </a:extLst>
          </p:cNvPr>
          <p:cNvSpPr txBox="1"/>
          <p:nvPr/>
        </p:nvSpPr>
        <p:spPr>
          <a:xfrm>
            <a:off x="2608843" y="3561942"/>
            <a:ext cx="77964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5: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Metrics show large drops when cross-attention is removed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2D0E410-3304-04AD-7414-5B50632F86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8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505"/>
    </mc:Choice>
    <mc:Fallback xmlns="">
      <p:transition spd="slow" advTm="49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794</Words>
  <Application>Microsoft Office PowerPoint</Application>
  <PresentationFormat>Widescreen</PresentationFormat>
  <Paragraphs>184</Paragraphs>
  <Slides>11</Slides>
  <Notes>10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Noto Sans Symbols</vt:lpstr>
      <vt:lpstr>Times New Roman</vt:lpstr>
      <vt:lpstr>Office Theme</vt:lpstr>
      <vt:lpstr>PowerPoint Presentation</vt:lpstr>
      <vt:lpstr>PROBLEM STATEMENT</vt:lpstr>
      <vt:lpstr>OBJECTIVE AND MOTIVATION</vt:lpstr>
      <vt:lpstr>PROPOSED BASELINE SETUP</vt:lpstr>
      <vt:lpstr>EXPERIMENTS</vt:lpstr>
      <vt:lpstr>EX.1 FINE-TUNED MODEL ARCHITECTURE</vt:lpstr>
      <vt:lpstr>FINE-TUNED MODEL RESULTS</vt:lpstr>
      <vt:lpstr>EX.2 BEAM SIZE ANALYSIS</vt:lpstr>
      <vt:lpstr>EX.3 CROSS ATTENTION VS NO CROSS-ATTENTION RESULTS</vt:lpstr>
      <vt:lpstr>SAMPLE MODEL OUTPUT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 C</dc:creator>
  <cp:lastModifiedBy>V C Sai Santhosh</cp:lastModifiedBy>
  <cp:revision>70</cp:revision>
  <dcterms:created xsi:type="dcterms:W3CDTF">2023-04-19T13:13:57Z</dcterms:created>
  <dcterms:modified xsi:type="dcterms:W3CDTF">2025-05-01T23:58:06Z</dcterms:modified>
</cp:coreProperties>
</file>

<file path=docProps/thumbnail.jpeg>
</file>